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2"/>
    <p:sldId id="257" r:id="rId43"/>
    <p:sldId id="258" r:id="rId44"/>
    <p:sldId id="259" r:id="rId45"/>
    <p:sldId id="260" r:id="rId46"/>
    <p:sldId id="261" r:id="rId47"/>
    <p:sldId id="262" r:id="rId48"/>
    <p:sldId id="263" r:id="rId49"/>
    <p:sldId id="264" r:id="rId50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Libra Sans" charset="1" panose="020B0604020202020204"/>
      <p:regular r:id="rId12"/>
    </p:embeddedFont>
    <p:embeddedFont>
      <p:font typeface="Libra Sans Bold" charset="1" panose="020B0704020202020204"/>
      <p:regular r:id="rId13"/>
    </p:embeddedFont>
    <p:embeddedFont>
      <p:font typeface="Libra Sans Italics" charset="1" panose="020B0604020202090204"/>
      <p:regular r:id="rId14"/>
    </p:embeddedFont>
    <p:embeddedFont>
      <p:font typeface="Libra Sans Bold Italics" charset="1" panose="020B0704020202090204"/>
      <p:regular r:id="rId15"/>
    </p:embeddedFont>
    <p:embeddedFont>
      <p:font typeface="Open Sans" charset="1" panose="020B0606030504020204"/>
      <p:regular r:id="rId16"/>
    </p:embeddedFont>
    <p:embeddedFont>
      <p:font typeface="Open Sans Bold" charset="1" panose="020B0806030504020204"/>
      <p:regular r:id="rId17"/>
    </p:embeddedFont>
    <p:embeddedFont>
      <p:font typeface="Open Sans Italics" charset="1" panose="020B0606030504020204"/>
      <p:regular r:id="rId18"/>
    </p:embeddedFont>
    <p:embeddedFont>
      <p:font typeface="Open Sans Bold Italics" charset="1" panose="020B0806030504020204"/>
      <p:regular r:id="rId19"/>
    </p:embeddedFont>
    <p:embeddedFont>
      <p:font typeface="Open Sans Light" charset="1" panose="020B0306030504020204"/>
      <p:regular r:id="rId20"/>
    </p:embeddedFont>
    <p:embeddedFont>
      <p:font typeface="Open Sans Light Italics" charset="1" panose="020B0306030504020204"/>
      <p:regular r:id="rId21"/>
    </p:embeddedFont>
    <p:embeddedFont>
      <p:font typeface="Open Sans Ultra-Bold" charset="1" panose="00000000000000000000"/>
      <p:regular r:id="rId22"/>
    </p:embeddedFont>
    <p:embeddedFont>
      <p:font typeface="Open Sans Ultra-Bold Italics" charset="1" panose="00000000000000000000"/>
      <p:regular r:id="rId23"/>
    </p:embeddedFont>
    <p:embeddedFont>
      <p:font typeface="Montserrat" charset="1" panose="00000500000000000000"/>
      <p:regular r:id="rId24"/>
    </p:embeddedFont>
    <p:embeddedFont>
      <p:font typeface="Montserrat Bold" charset="1" panose="00000800000000000000"/>
      <p:regular r:id="rId25"/>
    </p:embeddedFont>
    <p:embeddedFont>
      <p:font typeface="Montserrat Italics" charset="1" panose="00000500000000000000"/>
      <p:regular r:id="rId26"/>
    </p:embeddedFont>
    <p:embeddedFont>
      <p:font typeface="Montserrat Bold Italics" charset="1" panose="00000800000000000000"/>
      <p:regular r:id="rId27"/>
    </p:embeddedFont>
    <p:embeddedFont>
      <p:font typeface="Montserrat Thin" charset="1" panose="00000300000000000000"/>
      <p:regular r:id="rId28"/>
    </p:embeddedFont>
    <p:embeddedFont>
      <p:font typeface="Montserrat Thin Italics" charset="1" panose="00000300000000000000"/>
      <p:regular r:id="rId29"/>
    </p:embeddedFont>
    <p:embeddedFont>
      <p:font typeface="Montserrat Extra-Light" charset="1" panose="00000300000000000000"/>
      <p:regular r:id="rId30"/>
    </p:embeddedFont>
    <p:embeddedFont>
      <p:font typeface="Montserrat Extra-Light Italics" charset="1" panose="00000300000000000000"/>
      <p:regular r:id="rId31"/>
    </p:embeddedFont>
    <p:embeddedFont>
      <p:font typeface="Montserrat Light" charset="1" panose="00000400000000000000"/>
      <p:regular r:id="rId32"/>
    </p:embeddedFont>
    <p:embeddedFont>
      <p:font typeface="Montserrat Light Italics" charset="1" panose="00000400000000000000"/>
      <p:regular r:id="rId33"/>
    </p:embeddedFont>
    <p:embeddedFont>
      <p:font typeface="Montserrat Medium" charset="1" panose="00000600000000000000"/>
      <p:regular r:id="rId34"/>
    </p:embeddedFont>
    <p:embeddedFont>
      <p:font typeface="Montserrat Medium Italics" charset="1" panose="00000600000000000000"/>
      <p:regular r:id="rId35"/>
    </p:embeddedFont>
    <p:embeddedFont>
      <p:font typeface="Montserrat Semi-Bold" charset="1" panose="00000700000000000000"/>
      <p:regular r:id="rId36"/>
    </p:embeddedFont>
    <p:embeddedFont>
      <p:font typeface="Montserrat Semi-Bold Italics" charset="1" panose="00000700000000000000"/>
      <p:regular r:id="rId37"/>
    </p:embeddedFont>
    <p:embeddedFont>
      <p:font typeface="Montserrat Ultra-Bold" charset="1" panose="00000900000000000000"/>
      <p:regular r:id="rId38"/>
    </p:embeddedFont>
    <p:embeddedFont>
      <p:font typeface="Montserrat Ultra-Bold Italics" charset="1" panose="00000900000000000000"/>
      <p:regular r:id="rId39"/>
    </p:embeddedFont>
    <p:embeddedFont>
      <p:font typeface="Montserrat Heavy" charset="1" panose="00000A00000000000000"/>
      <p:regular r:id="rId40"/>
    </p:embeddedFont>
    <p:embeddedFont>
      <p:font typeface="Montserrat Heavy Italics" charset="1" panose="00000A0000000000000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slides/slide1.xml" Type="http://schemas.openxmlformats.org/officeDocument/2006/relationships/slide"/><Relationship Id="rId43" Target="slides/slide2.xml" Type="http://schemas.openxmlformats.org/officeDocument/2006/relationships/slide"/><Relationship Id="rId44" Target="slides/slide3.xml" Type="http://schemas.openxmlformats.org/officeDocument/2006/relationships/slide"/><Relationship Id="rId45" Target="slides/slide4.xml" Type="http://schemas.openxmlformats.org/officeDocument/2006/relationships/slide"/><Relationship Id="rId46" Target="slides/slide5.xml" Type="http://schemas.openxmlformats.org/officeDocument/2006/relationships/slide"/><Relationship Id="rId47" Target="slides/slide6.xml" Type="http://schemas.openxmlformats.org/officeDocument/2006/relationships/slide"/><Relationship Id="rId48" Target="slides/slide7.xml" Type="http://schemas.openxmlformats.org/officeDocument/2006/relationships/slide"/><Relationship Id="rId49" Target="slides/slide8.xml" Type="http://schemas.openxmlformats.org/officeDocument/2006/relationships/slide"/><Relationship Id="rId5" Target="tableStyles.xml" Type="http://schemas.openxmlformats.org/officeDocument/2006/relationships/tableStyles"/><Relationship Id="rId50" Target="slides/slide9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44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3162585"/>
            <a:ext cx="6315491" cy="7588815"/>
            <a:chOff x="0" y="0"/>
            <a:chExt cx="411439" cy="4943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1439" cy="494393"/>
            </a:xfrm>
            <a:custGeom>
              <a:avLst/>
              <a:gdLst/>
              <a:ahLst/>
              <a:cxnLst/>
              <a:rect r="r" b="b" t="t" l="l"/>
              <a:pathLst>
                <a:path h="494393" w="411439">
                  <a:moveTo>
                    <a:pt x="203200" y="0"/>
                  </a:moveTo>
                  <a:lnTo>
                    <a:pt x="411439" y="0"/>
                  </a:lnTo>
                  <a:lnTo>
                    <a:pt x="208239" y="494393"/>
                  </a:lnTo>
                  <a:lnTo>
                    <a:pt x="0" y="494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47625"/>
              <a:ext cx="208239" cy="5420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318362" y="-815257"/>
            <a:ext cx="6004024" cy="7214550"/>
            <a:chOff x="0" y="0"/>
            <a:chExt cx="411439" cy="49439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11439" cy="494393"/>
            </a:xfrm>
            <a:custGeom>
              <a:avLst/>
              <a:gdLst/>
              <a:ahLst/>
              <a:cxnLst/>
              <a:rect r="r" b="b" t="t" l="l"/>
              <a:pathLst>
                <a:path h="494393" w="411439">
                  <a:moveTo>
                    <a:pt x="203200" y="0"/>
                  </a:moveTo>
                  <a:lnTo>
                    <a:pt x="411439" y="0"/>
                  </a:lnTo>
                  <a:lnTo>
                    <a:pt x="208239" y="494393"/>
                  </a:lnTo>
                  <a:lnTo>
                    <a:pt x="0" y="494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47625"/>
              <a:ext cx="208239" cy="5420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2463905"/>
            <a:ext cx="1067728" cy="133020"/>
            <a:chOff x="0" y="0"/>
            <a:chExt cx="281212" cy="3503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1212" cy="35034"/>
            </a:xfrm>
            <a:custGeom>
              <a:avLst/>
              <a:gdLst/>
              <a:ahLst/>
              <a:cxnLst/>
              <a:rect r="r" b="b" t="t" l="l"/>
              <a:pathLst>
                <a:path h="35034" w="281212">
                  <a:moveTo>
                    <a:pt x="0" y="0"/>
                  </a:moveTo>
                  <a:lnTo>
                    <a:pt x="281212" y="0"/>
                  </a:lnTo>
                  <a:lnTo>
                    <a:pt x="281212" y="35034"/>
                  </a:lnTo>
                  <a:lnTo>
                    <a:pt x="0" y="35034"/>
                  </a:lnTo>
                  <a:close/>
                </a:path>
              </a:pathLst>
            </a:custGeom>
            <a:solidFill>
              <a:srgbClr val="3DD9E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1212" cy="731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718957" y="2596925"/>
            <a:ext cx="6462048" cy="5553322"/>
            <a:chOff x="0" y="0"/>
            <a:chExt cx="812800" cy="69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2"/>
              <a:stretch>
                <a:fillRect l="-14372" t="0" r="-14372" b="0"/>
              </a:stretch>
            </a:blipFill>
            <a:ln w="12382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3112819"/>
            <a:ext cx="8926913" cy="1662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820"/>
              </a:lnSpc>
            </a:pPr>
            <a:r>
              <a:rPr lang="en-US" sz="11655">
                <a:solidFill>
                  <a:srgbClr val="FFFFFF"/>
                </a:solidFill>
                <a:latin typeface="Montserrat Ultra-Bold"/>
              </a:rPr>
              <a:t>PROJECT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4604568"/>
            <a:ext cx="9690432" cy="1662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820"/>
              </a:lnSpc>
            </a:pPr>
            <a:r>
              <a:rPr lang="en-US" sz="11655">
                <a:solidFill>
                  <a:srgbClr val="3DD9E3"/>
                </a:solidFill>
                <a:latin typeface="Montserrat Ultra-Bold"/>
              </a:rPr>
              <a:t>TITLE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6332617"/>
            <a:ext cx="8926913" cy="580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spc="843">
                <a:solidFill>
                  <a:srgbClr val="FFFFFF"/>
                </a:solidFill>
                <a:latin typeface="Montserrat"/>
              </a:rPr>
              <a:t>{title}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44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5143500"/>
            <a:ext cx="746099" cy="449085"/>
            <a:chOff x="0" y="0"/>
            <a:chExt cx="821371" cy="4943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21371" cy="494393"/>
            </a:xfrm>
            <a:custGeom>
              <a:avLst/>
              <a:gdLst/>
              <a:ahLst/>
              <a:cxnLst/>
              <a:rect r="r" b="b" t="t" l="l"/>
              <a:pathLst>
                <a:path h="494393" w="821371">
                  <a:moveTo>
                    <a:pt x="203200" y="0"/>
                  </a:moveTo>
                  <a:lnTo>
                    <a:pt x="821371" y="0"/>
                  </a:lnTo>
                  <a:lnTo>
                    <a:pt x="618171" y="494393"/>
                  </a:lnTo>
                  <a:lnTo>
                    <a:pt x="0" y="494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DD9E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47625"/>
              <a:ext cx="618171" cy="5420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7514186"/>
            <a:ext cx="746099" cy="449085"/>
            <a:chOff x="0" y="0"/>
            <a:chExt cx="821371" cy="49439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21371" cy="494393"/>
            </a:xfrm>
            <a:custGeom>
              <a:avLst/>
              <a:gdLst/>
              <a:ahLst/>
              <a:cxnLst/>
              <a:rect r="r" b="b" t="t" l="l"/>
              <a:pathLst>
                <a:path h="494393" w="821371">
                  <a:moveTo>
                    <a:pt x="203200" y="0"/>
                  </a:moveTo>
                  <a:lnTo>
                    <a:pt x="821371" y="0"/>
                  </a:lnTo>
                  <a:lnTo>
                    <a:pt x="618171" y="494393"/>
                  </a:lnTo>
                  <a:lnTo>
                    <a:pt x="0" y="494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DD9E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47625"/>
              <a:ext cx="618171" cy="5420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253788" y="6306798"/>
            <a:ext cx="746099" cy="449085"/>
            <a:chOff x="0" y="0"/>
            <a:chExt cx="821371" cy="49439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21371" cy="494393"/>
            </a:xfrm>
            <a:custGeom>
              <a:avLst/>
              <a:gdLst/>
              <a:ahLst/>
              <a:cxnLst/>
              <a:rect r="r" b="b" t="t" l="l"/>
              <a:pathLst>
                <a:path h="494393" w="821371">
                  <a:moveTo>
                    <a:pt x="203200" y="0"/>
                  </a:moveTo>
                  <a:lnTo>
                    <a:pt x="821371" y="0"/>
                  </a:lnTo>
                  <a:lnTo>
                    <a:pt x="618171" y="494393"/>
                  </a:lnTo>
                  <a:lnTo>
                    <a:pt x="0" y="494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DD9E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47625"/>
              <a:ext cx="618171" cy="5420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6320534"/>
            <a:ext cx="746099" cy="449085"/>
            <a:chOff x="0" y="0"/>
            <a:chExt cx="821371" cy="49439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21371" cy="494393"/>
            </a:xfrm>
            <a:custGeom>
              <a:avLst/>
              <a:gdLst/>
              <a:ahLst/>
              <a:cxnLst/>
              <a:rect r="r" b="b" t="t" l="l"/>
              <a:pathLst>
                <a:path h="494393" w="821371">
                  <a:moveTo>
                    <a:pt x="203200" y="0"/>
                  </a:moveTo>
                  <a:lnTo>
                    <a:pt x="821371" y="0"/>
                  </a:lnTo>
                  <a:lnTo>
                    <a:pt x="618171" y="494393"/>
                  </a:lnTo>
                  <a:lnTo>
                    <a:pt x="0" y="494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DD9E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47625"/>
              <a:ext cx="618171" cy="5420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253788" y="5143500"/>
            <a:ext cx="746099" cy="449085"/>
            <a:chOff x="0" y="0"/>
            <a:chExt cx="821371" cy="49439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21371" cy="494393"/>
            </a:xfrm>
            <a:custGeom>
              <a:avLst/>
              <a:gdLst/>
              <a:ahLst/>
              <a:cxnLst/>
              <a:rect r="r" b="b" t="t" l="l"/>
              <a:pathLst>
                <a:path h="494393" w="821371">
                  <a:moveTo>
                    <a:pt x="203200" y="0"/>
                  </a:moveTo>
                  <a:lnTo>
                    <a:pt x="821371" y="0"/>
                  </a:lnTo>
                  <a:lnTo>
                    <a:pt x="618171" y="494393"/>
                  </a:lnTo>
                  <a:lnTo>
                    <a:pt x="0" y="494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DD9E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47625"/>
              <a:ext cx="618171" cy="5420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253788" y="7483831"/>
            <a:ext cx="746099" cy="449085"/>
            <a:chOff x="0" y="0"/>
            <a:chExt cx="821371" cy="49439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21371" cy="494393"/>
            </a:xfrm>
            <a:custGeom>
              <a:avLst/>
              <a:gdLst/>
              <a:ahLst/>
              <a:cxnLst/>
              <a:rect r="r" b="b" t="t" l="l"/>
              <a:pathLst>
                <a:path h="494393" w="821371">
                  <a:moveTo>
                    <a:pt x="203200" y="0"/>
                  </a:moveTo>
                  <a:lnTo>
                    <a:pt x="821371" y="0"/>
                  </a:lnTo>
                  <a:lnTo>
                    <a:pt x="618171" y="494393"/>
                  </a:lnTo>
                  <a:lnTo>
                    <a:pt x="0" y="494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DD9E3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47625"/>
              <a:ext cx="618171" cy="5420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232959" y="-815257"/>
            <a:ext cx="6381527" cy="6634510"/>
            <a:chOff x="0" y="0"/>
            <a:chExt cx="406400" cy="42251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23" id="23"/>
          <p:cNvSpPr/>
          <p:nvPr/>
        </p:nvSpPr>
        <p:spPr>
          <a:xfrm>
            <a:off x="1028700" y="5819253"/>
            <a:ext cx="5360590" cy="0"/>
          </a:xfrm>
          <a:prstGeom prst="line">
            <a:avLst/>
          </a:prstGeom>
          <a:ln cap="flat" w="9525">
            <a:solidFill>
              <a:srgbClr val="A5C4D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>
            <a:off x="7253788" y="5765688"/>
            <a:ext cx="5360590" cy="0"/>
          </a:xfrm>
          <a:prstGeom prst="line">
            <a:avLst/>
          </a:prstGeom>
          <a:ln cap="flat" w="9525">
            <a:solidFill>
              <a:srgbClr val="A5C4D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5" id="25"/>
          <p:cNvSpPr/>
          <p:nvPr/>
        </p:nvSpPr>
        <p:spPr>
          <a:xfrm>
            <a:off x="1028700" y="7013410"/>
            <a:ext cx="5360590" cy="0"/>
          </a:xfrm>
          <a:prstGeom prst="line">
            <a:avLst/>
          </a:prstGeom>
          <a:ln cap="flat" w="9525">
            <a:solidFill>
              <a:srgbClr val="A5C4D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6" id="26"/>
          <p:cNvSpPr/>
          <p:nvPr/>
        </p:nvSpPr>
        <p:spPr>
          <a:xfrm>
            <a:off x="7253788" y="6959845"/>
            <a:ext cx="5360590" cy="0"/>
          </a:xfrm>
          <a:prstGeom prst="line">
            <a:avLst/>
          </a:prstGeom>
          <a:ln cap="flat" w="9525">
            <a:solidFill>
              <a:srgbClr val="A5C4D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7" id="27"/>
          <p:cNvSpPr/>
          <p:nvPr/>
        </p:nvSpPr>
        <p:spPr>
          <a:xfrm>
            <a:off x="1028700" y="8229131"/>
            <a:ext cx="5360590" cy="0"/>
          </a:xfrm>
          <a:prstGeom prst="line">
            <a:avLst/>
          </a:prstGeom>
          <a:ln cap="flat" w="9525">
            <a:solidFill>
              <a:srgbClr val="A5C4D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>
            <a:off x="7253788" y="8175566"/>
            <a:ext cx="5360590" cy="0"/>
          </a:xfrm>
          <a:prstGeom prst="line">
            <a:avLst/>
          </a:prstGeom>
          <a:ln cap="flat" w="9525">
            <a:solidFill>
              <a:srgbClr val="A5C4D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9" id="29"/>
          <p:cNvSpPr txBox="true"/>
          <p:nvPr/>
        </p:nvSpPr>
        <p:spPr>
          <a:xfrm rot="0">
            <a:off x="2510630" y="5171566"/>
            <a:ext cx="3040289" cy="417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62"/>
              </a:lnSpc>
            </a:pPr>
            <a:r>
              <a:rPr lang="en-US" sz="2473">
                <a:solidFill>
                  <a:srgbClr val="FFFFFF"/>
                </a:solidFill>
                <a:latin typeface="Montserrat"/>
              </a:rPr>
              <a:t>Introduction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53365" y="5143967"/>
            <a:ext cx="496768" cy="39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sz="2213">
                <a:solidFill>
                  <a:srgbClr val="064472"/>
                </a:solidFill>
                <a:latin typeface="Libra Sans"/>
              </a:rPr>
              <a:t>03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53365" y="7514653"/>
            <a:ext cx="496768" cy="39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sz="2213">
                <a:solidFill>
                  <a:srgbClr val="064472"/>
                </a:solidFill>
                <a:latin typeface="Libra Sans"/>
              </a:rPr>
              <a:t>05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378454" y="6307265"/>
            <a:ext cx="496768" cy="39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sz="2213">
                <a:solidFill>
                  <a:srgbClr val="064472"/>
                </a:solidFill>
                <a:latin typeface="Libra Sans"/>
              </a:rPr>
              <a:t>07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53365" y="6321001"/>
            <a:ext cx="496768" cy="39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sz="2213">
                <a:solidFill>
                  <a:srgbClr val="064472"/>
                </a:solidFill>
                <a:latin typeface="Libra Sans"/>
              </a:rPr>
              <a:t>04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378454" y="5143967"/>
            <a:ext cx="496768" cy="39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sz="2213">
                <a:solidFill>
                  <a:srgbClr val="064472"/>
                </a:solidFill>
                <a:latin typeface="Libra Sans"/>
              </a:rPr>
              <a:t>06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378454" y="7484299"/>
            <a:ext cx="496768" cy="391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sz="2213">
                <a:solidFill>
                  <a:srgbClr val="064472"/>
                </a:solidFill>
                <a:latin typeface="Libra Sans"/>
              </a:rPr>
              <a:t>08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735719" y="5118002"/>
            <a:ext cx="2600784" cy="417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62"/>
              </a:lnSpc>
            </a:pPr>
            <a:r>
              <a:rPr lang="en-US" sz="2473">
                <a:solidFill>
                  <a:srgbClr val="FFFFFF"/>
                </a:solidFill>
                <a:latin typeface="Montserrat"/>
              </a:rPr>
              <a:t>Background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510626" y="6312737"/>
            <a:ext cx="3213013" cy="417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62"/>
              </a:lnSpc>
            </a:pPr>
            <a:r>
              <a:rPr lang="en-US" sz="2473">
                <a:solidFill>
                  <a:srgbClr val="FFFFFF"/>
                </a:solidFill>
                <a:latin typeface="Montserrat"/>
              </a:rPr>
              <a:t>Project Objectives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735719" y="6259173"/>
            <a:ext cx="2893930" cy="417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62"/>
              </a:lnSpc>
            </a:pPr>
            <a:r>
              <a:rPr lang="en-US" sz="2473">
                <a:solidFill>
                  <a:srgbClr val="FFFFFF"/>
                </a:solidFill>
                <a:latin typeface="Montserrat"/>
              </a:rPr>
              <a:t>Methodology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510630" y="7453908"/>
            <a:ext cx="2873744" cy="417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462"/>
              </a:lnSpc>
            </a:pPr>
            <a:r>
              <a:rPr lang="en-US" sz="2473">
                <a:solidFill>
                  <a:srgbClr val="FFFFFF"/>
                </a:solidFill>
                <a:latin typeface="Montserrat"/>
              </a:rPr>
              <a:t>Project Scope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8735719" y="7400343"/>
            <a:ext cx="2440087" cy="417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462"/>
              </a:lnSpc>
            </a:pPr>
            <a:r>
              <a:rPr lang="en-US" sz="2473">
                <a:solidFill>
                  <a:srgbClr val="FFFFFF"/>
                </a:solidFill>
                <a:latin typeface="Montserrat"/>
              </a:rPr>
              <a:t>Benefits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028700" y="2260205"/>
            <a:ext cx="5424578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FFFFFF"/>
                </a:solidFill>
                <a:latin typeface="Montserrat Ultra-Bold"/>
              </a:rPr>
              <a:t>Agenda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13018641" y="4366596"/>
            <a:ext cx="6980826" cy="5999147"/>
            <a:chOff x="0" y="0"/>
            <a:chExt cx="812800" cy="6985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2"/>
              <a:stretch>
                <a:fillRect l="-39054" t="0" r="-39054" b="0"/>
              </a:stretch>
            </a:blipFill>
            <a:ln w="133350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44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21041" y="-815257"/>
            <a:ext cx="6381527" cy="6634510"/>
            <a:chOff x="0" y="0"/>
            <a:chExt cx="406400" cy="4225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823289" y="2349906"/>
            <a:ext cx="5924093" cy="6519621"/>
            <a:chOff x="0" y="0"/>
            <a:chExt cx="738556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38556" cy="812800"/>
            </a:xfrm>
            <a:custGeom>
              <a:avLst/>
              <a:gdLst/>
              <a:ahLst/>
              <a:cxnLst/>
              <a:rect r="r" b="b" t="t" l="l"/>
              <a:pathLst>
                <a:path h="812800" w="738556">
                  <a:moveTo>
                    <a:pt x="369278" y="0"/>
                  </a:moveTo>
                  <a:lnTo>
                    <a:pt x="738556" y="203200"/>
                  </a:lnTo>
                  <a:lnTo>
                    <a:pt x="738556" y="609600"/>
                  </a:lnTo>
                  <a:lnTo>
                    <a:pt x="369278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69278" y="0"/>
                  </a:lnTo>
                  <a:close/>
                </a:path>
              </a:pathLst>
            </a:custGeom>
            <a:blipFill>
              <a:blip r:embed="rId2"/>
              <a:stretch>
                <a:fillRect l="0" t="-18191" r="0" b="-18191"/>
              </a:stretch>
            </a:blipFill>
            <a:ln w="1333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1774799" y="2657167"/>
            <a:ext cx="713647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>
                <a:solidFill>
                  <a:srgbClr val="FFFFFF"/>
                </a:solidFill>
                <a:latin typeface="Montserrat Ultra-Bold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09374" y="4365783"/>
            <a:ext cx="650542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</a:rPr>
              <a:t>{introduction}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2085195" y="8641887"/>
            <a:ext cx="5743236" cy="5970915"/>
            <a:chOff x="0" y="0"/>
            <a:chExt cx="406400" cy="42251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44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32959" y="-2651127"/>
            <a:ext cx="6381527" cy="6634510"/>
            <a:chOff x="0" y="0"/>
            <a:chExt cx="406400" cy="4225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497340" y="7920318"/>
            <a:ext cx="6787605" cy="7056686"/>
            <a:chOff x="0" y="0"/>
            <a:chExt cx="406400" cy="42251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256322" y="3103685"/>
            <a:ext cx="8585189" cy="4792379"/>
            <a:chOff x="0" y="0"/>
            <a:chExt cx="2261120" cy="12621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61120" cy="1262190"/>
            </a:xfrm>
            <a:custGeom>
              <a:avLst/>
              <a:gdLst/>
              <a:ahLst/>
              <a:cxnLst/>
              <a:rect r="r" b="b" t="t" l="l"/>
              <a:pathLst>
                <a:path h="1262190" w="2261120">
                  <a:moveTo>
                    <a:pt x="0" y="0"/>
                  </a:moveTo>
                  <a:lnTo>
                    <a:pt x="2261120" y="0"/>
                  </a:lnTo>
                  <a:lnTo>
                    <a:pt x="2261120" y="1262190"/>
                  </a:lnTo>
                  <a:lnTo>
                    <a:pt x="0" y="1262190"/>
                  </a:lnTo>
                  <a:close/>
                </a:path>
              </a:pathLst>
            </a:custGeom>
            <a:solidFill>
              <a:srgbClr val="3DD9E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261120" cy="1309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50528" y="5216524"/>
            <a:ext cx="7412417" cy="3125970"/>
            <a:chOff x="0" y="0"/>
            <a:chExt cx="1474410" cy="62178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74410" cy="621790"/>
            </a:xfrm>
            <a:custGeom>
              <a:avLst/>
              <a:gdLst/>
              <a:ahLst/>
              <a:cxnLst/>
              <a:rect r="r" b="b" t="t" l="l"/>
              <a:pathLst>
                <a:path h="621790" w="1474410">
                  <a:moveTo>
                    <a:pt x="0" y="0"/>
                  </a:moveTo>
                  <a:lnTo>
                    <a:pt x="1474410" y="0"/>
                  </a:lnTo>
                  <a:lnTo>
                    <a:pt x="1474410" y="621790"/>
                  </a:lnTo>
                  <a:lnTo>
                    <a:pt x="0" y="621790"/>
                  </a:lnTo>
                  <a:close/>
                </a:path>
              </a:pathLst>
            </a:custGeom>
            <a:blipFill>
              <a:blip r:embed="rId2"/>
              <a:stretch>
                <a:fillRect l="0" t="-28991" r="0" b="-28991"/>
              </a:stretch>
            </a:blipFill>
            <a:ln w="11430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3" id="13"/>
          <p:cNvSpPr txBox="true"/>
          <p:nvPr/>
        </p:nvSpPr>
        <p:spPr>
          <a:xfrm rot="0">
            <a:off x="1446489" y="2168525"/>
            <a:ext cx="530060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>
                <a:solidFill>
                  <a:srgbClr val="FFFFFF"/>
                </a:solidFill>
                <a:latin typeface="Montserrat Ultra-Bold"/>
              </a:rPr>
              <a:t>Project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46489" y="3302000"/>
            <a:ext cx="6142943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>
                <a:solidFill>
                  <a:srgbClr val="3DD9E3"/>
                </a:solidFill>
                <a:latin typeface="Montserrat Ultra-Bold"/>
              </a:rPr>
              <a:t>Objectives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74496" y="3585845"/>
            <a:ext cx="650542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</a:pPr>
            <a:r>
              <a:rPr lang="en-US" sz="2000">
                <a:solidFill>
                  <a:srgbClr val="212121"/>
                </a:solidFill>
                <a:latin typeface="Montserrat"/>
              </a:rPr>
              <a:t>{ objective }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44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896165" y="-2832448"/>
            <a:ext cx="6381527" cy="6634510"/>
            <a:chOff x="0" y="0"/>
            <a:chExt cx="406400" cy="4225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>
                <a:alpha val="63922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918300" y="4777740"/>
            <a:ext cx="650542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</a:rPr>
              <a:t>{ scope }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18300" y="2168525"/>
            <a:ext cx="530060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>
                <a:solidFill>
                  <a:srgbClr val="FFFFFF"/>
                </a:solidFill>
                <a:latin typeface="Montserrat Ultra-Bold"/>
              </a:rPr>
              <a:t>Project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18300" y="3302000"/>
            <a:ext cx="6142943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>
                <a:solidFill>
                  <a:srgbClr val="3DD9E3"/>
                </a:solidFill>
                <a:latin typeface="Montserrat Ultra-Bold"/>
              </a:rPr>
              <a:t>Scope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2262995" y="6441221"/>
            <a:ext cx="6787605" cy="7056686"/>
            <a:chOff x="0" y="0"/>
            <a:chExt cx="406400" cy="42251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62564" y="2349906"/>
            <a:ext cx="5924093" cy="6519621"/>
            <a:chOff x="0" y="0"/>
            <a:chExt cx="738556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38556" cy="812800"/>
            </a:xfrm>
            <a:custGeom>
              <a:avLst/>
              <a:gdLst/>
              <a:ahLst/>
              <a:cxnLst/>
              <a:rect r="r" b="b" t="t" l="l"/>
              <a:pathLst>
                <a:path h="812800" w="738556">
                  <a:moveTo>
                    <a:pt x="369278" y="0"/>
                  </a:moveTo>
                  <a:lnTo>
                    <a:pt x="738556" y="203200"/>
                  </a:lnTo>
                  <a:lnTo>
                    <a:pt x="738556" y="609600"/>
                  </a:lnTo>
                  <a:lnTo>
                    <a:pt x="369278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69278" y="0"/>
                  </a:lnTo>
                  <a:close/>
                </a:path>
              </a:pathLst>
            </a:custGeom>
            <a:blipFill>
              <a:blip r:embed="rId2"/>
              <a:stretch>
                <a:fillRect l="-32591" t="0" r="-32591" b="0"/>
              </a:stretch>
            </a:blipFill>
            <a:ln w="133350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44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305106" y="-1491010"/>
            <a:ext cx="6381527" cy="6634510"/>
            <a:chOff x="0" y="0"/>
            <a:chExt cx="406400" cy="4225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2238597"/>
            <a:ext cx="6774373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>
                <a:solidFill>
                  <a:srgbClr val="3DD9E3"/>
                </a:solidFill>
                <a:latin typeface="Montserrat Ultra-Bold"/>
              </a:rPr>
              <a:t>Background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206425"/>
            <a:ext cx="4935988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>
                <a:solidFill>
                  <a:srgbClr val="FFFFFF"/>
                </a:solidFill>
                <a:latin typeface="Montserrat Ultra-Bold"/>
              </a:rPr>
              <a:t>Context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97651" y="4704641"/>
            <a:ext cx="650542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</a:rPr>
              <a:t>{background}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429433" y="3139750"/>
            <a:ext cx="7829867" cy="3861300"/>
            <a:chOff x="0" y="0"/>
            <a:chExt cx="1260852" cy="62178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60852" cy="621790"/>
            </a:xfrm>
            <a:custGeom>
              <a:avLst/>
              <a:gdLst/>
              <a:ahLst/>
              <a:cxnLst/>
              <a:rect r="r" b="b" t="t" l="l"/>
              <a:pathLst>
                <a:path h="621790" w="1260852">
                  <a:moveTo>
                    <a:pt x="0" y="0"/>
                  </a:moveTo>
                  <a:lnTo>
                    <a:pt x="1260852" y="0"/>
                  </a:lnTo>
                  <a:lnTo>
                    <a:pt x="1260852" y="621790"/>
                  </a:lnTo>
                  <a:lnTo>
                    <a:pt x="0" y="621790"/>
                  </a:lnTo>
                  <a:close/>
                </a:path>
              </a:pathLst>
            </a:custGeom>
            <a:blipFill>
              <a:blip r:embed="rId2"/>
              <a:stretch>
                <a:fillRect l="0" t="-17550" r="0" b="-17550"/>
              </a:stretch>
            </a:blipFill>
            <a:ln w="76200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44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32959" y="-2405830"/>
            <a:ext cx="6381527" cy="6634510"/>
            <a:chOff x="0" y="0"/>
            <a:chExt cx="406400" cy="4225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15965" y="5941045"/>
            <a:ext cx="6381527" cy="6634510"/>
            <a:chOff x="0" y="0"/>
            <a:chExt cx="406400" cy="42251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62564" y="2657167"/>
            <a:ext cx="713647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>
                <a:solidFill>
                  <a:srgbClr val="FFFFFF"/>
                </a:solidFill>
                <a:latin typeface="Montserrat Ultra-Bold"/>
              </a:rPr>
              <a:t>Methodology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72057" y="4452153"/>
            <a:ext cx="650542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</a:rPr>
              <a:t>{ methodology}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566602" y="4990791"/>
            <a:ext cx="3169390" cy="3125970"/>
            <a:chOff x="0" y="0"/>
            <a:chExt cx="630426" cy="62178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0426" cy="621790"/>
            </a:xfrm>
            <a:custGeom>
              <a:avLst/>
              <a:gdLst/>
              <a:ahLst/>
              <a:cxnLst/>
              <a:rect r="r" b="b" t="t" l="l"/>
              <a:pathLst>
                <a:path h="621790" w="630426">
                  <a:moveTo>
                    <a:pt x="0" y="0"/>
                  </a:moveTo>
                  <a:lnTo>
                    <a:pt x="630426" y="0"/>
                  </a:lnTo>
                  <a:lnTo>
                    <a:pt x="630426" y="621790"/>
                  </a:lnTo>
                  <a:lnTo>
                    <a:pt x="0" y="621790"/>
                  </a:lnTo>
                  <a:close/>
                </a:path>
              </a:pathLst>
            </a:custGeom>
            <a:blipFill>
              <a:blip r:embed="rId2"/>
              <a:stretch>
                <a:fillRect l="-23972" t="0" r="-23972" b="0"/>
              </a:stretch>
            </a:blipFill>
            <a:ln w="7620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5130800" y="4990791"/>
            <a:ext cx="3169390" cy="3125970"/>
            <a:chOff x="0" y="0"/>
            <a:chExt cx="630426" cy="62178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0426" cy="621790"/>
            </a:xfrm>
            <a:custGeom>
              <a:avLst/>
              <a:gdLst/>
              <a:ahLst/>
              <a:cxnLst/>
              <a:rect r="r" b="b" t="t" l="l"/>
              <a:pathLst>
                <a:path h="621790" w="630426">
                  <a:moveTo>
                    <a:pt x="0" y="0"/>
                  </a:moveTo>
                  <a:lnTo>
                    <a:pt x="630426" y="0"/>
                  </a:lnTo>
                  <a:lnTo>
                    <a:pt x="630426" y="621790"/>
                  </a:lnTo>
                  <a:lnTo>
                    <a:pt x="0" y="621790"/>
                  </a:lnTo>
                  <a:close/>
                </a:path>
              </a:pathLst>
            </a:custGeom>
            <a:blipFill>
              <a:blip r:embed="rId3"/>
              <a:stretch>
                <a:fillRect l="-28122" t="0" r="-28122" b="0"/>
              </a:stretch>
            </a:blipFill>
            <a:ln w="76200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44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32959" y="-815257"/>
            <a:ext cx="6381527" cy="6634510"/>
            <a:chOff x="0" y="0"/>
            <a:chExt cx="406400" cy="4225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089686" y="2053785"/>
            <a:ext cx="5640937" cy="6179429"/>
            <a:chOff x="0" y="0"/>
            <a:chExt cx="74197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41970" cy="812800"/>
            </a:xfrm>
            <a:custGeom>
              <a:avLst/>
              <a:gdLst/>
              <a:ahLst/>
              <a:cxnLst/>
              <a:rect r="r" b="b" t="t" l="l"/>
              <a:pathLst>
                <a:path h="812800" w="741970">
                  <a:moveTo>
                    <a:pt x="370985" y="0"/>
                  </a:moveTo>
                  <a:lnTo>
                    <a:pt x="741970" y="203200"/>
                  </a:lnTo>
                  <a:lnTo>
                    <a:pt x="741970" y="609600"/>
                  </a:lnTo>
                  <a:lnTo>
                    <a:pt x="370985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70985" y="0"/>
                  </a:lnTo>
                  <a:close/>
                </a:path>
              </a:pathLst>
            </a:custGeom>
            <a:blipFill>
              <a:blip r:embed="rId2"/>
              <a:stretch>
                <a:fillRect l="0" t="-18378" r="0" b="-18378"/>
              </a:stretch>
            </a:blipFill>
            <a:ln w="10477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1562564" y="2216236"/>
            <a:ext cx="713647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>
                <a:solidFill>
                  <a:srgbClr val="FFFFFF"/>
                </a:solidFill>
                <a:latin typeface="Montserrat Ultra-Bold"/>
              </a:rPr>
              <a:t>Benefit Of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62564" y="4777740"/>
            <a:ext cx="650542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</a:rPr>
              <a:t>{ benefit 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62564" y="3230892"/>
            <a:ext cx="6448950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49"/>
              </a:lnSpc>
              <a:spcBef>
                <a:spcPct val="0"/>
              </a:spcBef>
            </a:pPr>
            <a:r>
              <a:rPr lang="en-US" sz="7499" strike="noStrike" u="none">
                <a:solidFill>
                  <a:srgbClr val="3DD9E3"/>
                </a:solidFill>
                <a:latin typeface="Montserrat Ultra-Bold"/>
              </a:rPr>
              <a:t>The Project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644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32959" y="-2519930"/>
            <a:ext cx="6381527" cy="6634510"/>
            <a:chOff x="0" y="0"/>
            <a:chExt cx="406400" cy="4225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784590" y="7423809"/>
            <a:ext cx="6381527" cy="6634510"/>
            <a:chOff x="0" y="0"/>
            <a:chExt cx="406400" cy="42251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400" cy="422511"/>
            </a:xfrm>
            <a:custGeom>
              <a:avLst/>
              <a:gdLst/>
              <a:ahLst/>
              <a:cxnLst/>
              <a:rect r="r" b="b" t="t" l="l"/>
              <a:pathLst>
                <a:path h="42251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22511"/>
                  </a:lnTo>
                  <a:lnTo>
                    <a:pt x="0" y="42251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E538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47625"/>
              <a:ext cx="203200" cy="4701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336552" y="2110022"/>
            <a:ext cx="11614896" cy="6066956"/>
            <a:chOff x="0" y="0"/>
            <a:chExt cx="1556067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56067" cy="812800"/>
            </a:xfrm>
            <a:custGeom>
              <a:avLst/>
              <a:gdLst/>
              <a:ahLst/>
              <a:cxnLst/>
              <a:rect r="r" b="b" t="t" l="l"/>
              <a:pathLst>
                <a:path h="812800" w="1556067">
                  <a:moveTo>
                    <a:pt x="0" y="0"/>
                  </a:moveTo>
                  <a:lnTo>
                    <a:pt x="1556067" y="0"/>
                  </a:lnTo>
                  <a:lnTo>
                    <a:pt x="15560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DD9E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5560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348638" y="3586079"/>
            <a:ext cx="9590723" cy="3610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46"/>
              </a:lnSpc>
            </a:pPr>
            <a:r>
              <a:rPr lang="en-US" sz="15685">
                <a:solidFill>
                  <a:srgbClr val="064472"/>
                </a:solidFill>
                <a:latin typeface="Montserrat Bold"/>
              </a:rPr>
              <a:t>THANK</a:t>
            </a:r>
          </a:p>
          <a:p>
            <a:pPr algn="ctr" marL="0" indent="0" lvl="0">
              <a:lnSpc>
                <a:spcPts val="13646"/>
              </a:lnSpc>
            </a:pPr>
            <a:r>
              <a:rPr lang="en-US" sz="15685">
                <a:solidFill>
                  <a:srgbClr val="064472"/>
                </a:solidFill>
                <a:latin typeface="Montserrat Bold"/>
              </a:rPr>
              <a:t>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DAGEDaLOPbE</dc:identifier>
  <dcterms:modified xsi:type="dcterms:W3CDTF">2011-08-01T06:04:30Z</dcterms:modified>
  <cp:revision>1</cp:revision>
  <dc:title>minimalist_stud_project</dc:title>
</cp:coreProperties>
</file>

<file path=docProps/thumbnail.jpeg>
</file>